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1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0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76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19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27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2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19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9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7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7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CF95-7274-4429-8FE4-7582C51EBE00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24F2-CF18-440F-9285-71BCB0F012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0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2018 TAHSİLAT RAPORU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19.02.2019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54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1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8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1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5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984292"/>
            <a:ext cx="78218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2018 TAHSİLAT RAPORU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TAHSİLAT RAPORU</dc:title>
  <dc:creator>HALİT  KIRYAĞDI</dc:creator>
  <cp:lastModifiedBy>MÜRŞİDE CELALOĞLU</cp:lastModifiedBy>
  <cp:revision>4</cp:revision>
  <dcterms:created xsi:type="dcterms:W3CDTF">2019-02-19T12:36:02Z</dcterms:created>
  <dcterms:modified xsi:type="dcterms:W3CDTF">2019-02-26T07:20:55Z</dcterms:modified>
</cp:coreProperties>
</file>